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282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70664" y="1956650"/>
            <a:ext cx="4852902" cy="45720"/>
          </a:xfrm>
          <a:custGeom>
            <a:avLst/>
            <a:gdLst/>
            <a:ahLst/>
            <a:cxnLst/>
            <a:rect l="l" t="t" r="r" b="b"/>
            <a:pathLst>
              <a:path w="4852902" h="45720">
                <a:moveTo>
                  <a:pt x="0" y="0"/>
                </a:moveTo>
                <a:moveTo>
                  <a:pt x="0" y="0"/>
                </a:moveTo>
                <a:lnTo>
                  <a:pt x="4852902" y="0"/>
                </a:lnTo>
              </a:path>
            </a:pathLst>
          </a:custGeom>
          <a:noFill/>
          <a:ln w="9525">
            <a:solidFill>
              <a:srgbClr val="EED7FF"/>
            </a:solidFill>
            <a:prstDash val="solid"/>
            <a:headEnd type="none"/>
            <a:tailEnd type="none"/>
          </a:ln>
        </p:spPr>
      </p:sp>
      <p:sp>
        <p:nvSpPr>
          <p:cNvPr id="3" name="Text 1"/>
          <p:cNvSpPr/>
          <p:nvPr/>
        </p:nvSpPr>
        <p:spPr>
          <a:xfrm>
            <a:off x="725272" y="1298062"/>
            <a:ext cx="8158959" cy="136245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4030" b="1" kern="0" spc="36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Web3牛马新人学习效果最大化方法论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800420" y="3305518"/>
            <a:ext cx="7122918" cy="67665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0" dirty="0">
                <a:solidFill>
                  <a:srgbClr val="9A3A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构建虚假掌控感到针对性反馈闭环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725170" y="494030"/>
            <a:ext cx="2296795" cy="398145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p>
            <a:pPr marL="0" indent="0">
              <a:lnSpc>
                <a:spcPct val="112000"/>
              </a:lnSpc>
              <a:spcBef>
                <a:spcPts val="360"/>
              </a:spcBef>
              <a:buNone/>
            </a:pP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早九晚七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23255" y="2372995"/>
            <a:ext cx="2296795" cy="398145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p>
            <a:pPr marL="0" indent="0">
              <a:lnSpc>
                <a:spcPct val="112000"/>
              </a:lnSpc>
              <a:spcBef>
                <a:spcPts val="360"/>
              </a:spcBef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by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奕铭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bjcdn.openstorage.cn/zhiwen/prod/176853483207901/2026-01-16/b97f9dcc-61cf-42da-ad29-008aab3b6778/265c0270d13a061...ca0a935e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4" y="302517"/>
            <a:ext cx="3792932" cy="37583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36092" y="1577416"/>
            <a:ext cx="3543711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欢迎大家关注监督：@momoming888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4636092" y="2181685"/>
            <a:ext cx="3543711" cy="7315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坐标深圳，期待和大湾区（深圳，广州，香港）的朋友面基交流！！！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4636092" y="3108502"/>
            <a:ext cx="3543711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二月份香港加密共识峰会找搭子一起！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6217609099-09751230792348593.png?authorization=c2ltcGxlLWp3dCBhaz1zcGFya2Rlc2s4MDAwMDAwMDAwMDE7ZXhwPTMzMTMwMTc2MTU7YWxnbz1obWFjLXNoYTI1NjtzaWc9UzloRExmUy94TWYzT2hmc2hKQVpYbVNMSE13R1lXNFVXUmlxYUJab05QVT0=&amp;x_location=7YfmxI7B7uKO7jlRxIftd60a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13"/>
            <a:ext cx="9144000" cy="5041035"/>
          </a:xfrm>
          <a:prstGeom prst="rect">
            <a:avLst/>
          </a:prstGeom>
        </p:spPr>
      </p:pic>
      <p:pic>
        <p:nvPicPr>
          <p:cNvPr id="3" name="Image 1" descr="https://bjcdn.openstorage.cn/zhiwen/prod/176853483207901/2026-01-16/240bcd91-3caf-4dec-bf38-0fb852266ba9/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14" y="1656986"/>
            <a:ext cx="3202993" cy="1931889"/>
          </a:xfrm>
          <a:prstGeom prst="rect">
            <a:avLst/>
          </a:prstGeom>
        </p:spPr>
      </p:pic>
      <p:pic>
        <p:nvPicPr>
          <p:cNvPr id="4" name="Image 2" descr="https://bjcdn.openstorage.cn/zhiwen/prod/176853483207901/2026-01-16/84229a5d-f6f9-4c5d-a764-b28c1adc90c8/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910" y="1193887"/>
            <a:ext cx="2307765" cy="239498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146414" y="292109"/>
            <a:ext cx="3061586" cy="49377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15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构建掌控感</a:t>
            </a:r>
            <a:endParaRPr lang="en-US" sz="2015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1"/>
          <p:cNvSpPr/>
          <p:nvPr/>
        </p:nvSpPr>
        <p:spPr>
          <a:xfrm>
            <a:off x="514659" y="1055544"/>
            <a:ext cx="4988644" cy="39843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12000"/>
              </a:lnSpc>
              <a:spcBef>
                <a:spcPts val="360"/>
              </a:spcBef>
              <a:buNone/>
            </a:pPr>
            <a:r>
              <a:rPr lang="en-US" sz="17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听直播目标：对新输入知识自我框架的构建</a:t>
            </a:r>
            <a:endParaRPr lang="en-US" sz="1440" dirty="0"/>
          </a:p>
        </p:txBody>
      </p:sp>
      <p:sp>
        <p:nvSpPr>
          <p:cNvPr id="7" name="Text 2"/>
          <p:cNvSpPr/>
          <p:nvPr/>
        </p:nvSpPr>
        <p:spPr>
          <a:xfrm>
            <a:off x="5075491" y="3934649"/>
            <a:ext cx="2573381" cy="39843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12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思维导图：整理逻辑链</a:t>
            </a:r>
            <a:endParaRPr lang="en-US" sz="173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514659" y="1860081"/>
            <a:ext cx="1934367" cy="39843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12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逻辑链条更明确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514659" y="2491324"/>
            <a:ext cx="3467385" cy="39843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12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显化自身感兴趣的板块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514659" y="3735433"/>
            <a:ext cx="1401350" cy="39843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12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AI高效协作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501332" y="3099430"/>
            <a:ext cx="2645082" cy="39843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12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发散性思维扩展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6217609099-09751230792348593.png?authorization=c2ltcGxlLWp3dCBhaz1zcGFya2Rlc2s4MDAwMDAwMDAwMDE7ZXhwPTMzMTMwMTc2MTU7YWxnbz1obWFjLXNoYTI1NjtzaWc9UzloRExmUy94TWYzT2hmc2hKQVpYbVNMSE13R1lXNFVXUmlxYUJab05QVT0=&amp;x_location=7YfmxI7B7uKO7jlRxIftd60a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13"/>
            <a:ext cx="9144000" cy="5041035"/>
          </a:xfrm>
          <a:prstGeom prst="rect">
            <a:avLst/>
          </a:prstGeom>
        </p:spPr>
      </p:pic>
      <p:pic>
        <p:nvPicPr>
          <p:cNvPr id="3" name="Image 1" descr="https://bjcdn.openstorage.cn/zhiwen/prod/176853483207901/2026-01-16/7a97b120-2b38-4c7b-a572-5074c312088b/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46" y="1222216"/>
            <a:ext cx="7776923" cy="33569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146414" y="292109"/>
            <a:ext cx="3061586" cy="49377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15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构建掌控感</a:t>
            </a:r>
            <a:endParaRPr lang="en-US" sz="2015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517465" y="387452"/>
            <a:ext cx="1401350" cy="398433"/>
          </a:xfrm>
          <a:prstGeom prst="rect">
            <a:avLst/>
          </a:prstGeom>
          <a:noFill/>
        </p:spPr>
        <p:txBody>
          <a:bodyPr wrap="square" lIns="91440" tIns="91440" rIns="91440" bIns="91440" rtlCol="0" anchor="t"/>
          <a:lstStyle/>
          <a:p>
            <a:pPr marL="0" indent="0">
              <a:lnSpc>
                <a:spcPct val="112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AI高效协作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6217609099-09751230792348593.png?authorization=c2ltcGxlLWp3dCBhaz1zcGFya2Rlc2s4MDAwMDAwMDAwMDE7ZXhwPTMzMTMwMTc2MTU7YWxnbz1obWFjLXNoYTI1NjtzaWc9UzloRExmUy94TWYzT2hmc2hKQVpYbVNMSE13R1lXNFVXUmlxYUJab05QVT0=&amp;x_location=7YfmxI7B7uKO7jlRxIftd60a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13"/>
            <a:ext cx="9144000" cy="50410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43147" y="273821"/>
            <a:ext cx="1206974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个人思考</a:t>
            </a:r>
            <a:endParaRPr lang="en-US" sz="173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6296" y="1220033"/>
            <a:ext cx="7911408" cy="78638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31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有掌控感 ≠ 真实掌握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1287431" y="2449055"/>
            <a:ext cx="6111432" cy="7315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你觉得你自己写出来了，掌握了理解的程度是80分，但是实际上你学习理解的程度可能才60分，或者不到60分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755655" y="3515342"/>
            <a:ext cx="3816345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过于主观，缺少针对性的反馈和市场化竞争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4759074" y="3515342"/>
            <a:ext cx="5486400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学习的效果没有办法去做到最大化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6217609099-09751230792348593.png?authorization=c2ltcGxlLWp3dCBhaz1zcGFya2Rlc2s4MDAwMDAwMDAwMDE7ZXhwPTMzMTMwMTc2MTU7YWxnbz1obWFjLXNoYTI1NjtzaWc9UzloRExmUy94TWYzT2hmc2hKQVpYbVNMSE13R1lXNFVXUmlxYUJab05QVT0=&amp;x_location=7YfmxI7B7uKO7jlRxIftd60a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13"/>
            <a:ext cx="9144000" cy="50410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53426" y="294379"/>
            <a:ext cx="1206974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个人理解</a:t>
            </a:r>
            <a:endParaRPr lang="en-US" sz="173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6296" y="1713415"/>
            <a:ext cx="7911408" cy="78638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31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输入   思考   总结   输出   反馈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2270787" y="2919173"/>
            <a:ext cx="4520195" cy="7315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个人认为去做到web3学习效果最大化，整个过程关键还是在于跑通 输入 思考 总结 输出以及反馈的全过程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6217609099-09751230792348593.png?authorization=c2ltcGxlLWp3dCBhaz1zcGFya2Rlc2s4MDAwMDAwMDAwMDE7ZXhwPTMzMTMwMTc2MTU7YWxnbz1obWFjLXNoYTI1NjtzaWc9UzloRExmUy94TWYzT2hmc2hKQVpYbVNMSE13R1lXNFVXUmlxYUJab05QVT0=&amp;x_location=7YfmxI7B7uKO7jlRxIftd60a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13"/>
            <a:ext cx="9144000" cy="50410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49766" y="294379"/>
            <a:ext cx="1566732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解决反馈缺失</a:t>
            </a:r>
            <a:endParaRPr lang="en-US" sz="173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309" y="1099829"/>
            <a:ext cx="4720878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社交平台账号输出：推特，小红书，朋友圈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1193962" y="1708531"/>
            <a:ext cx="3597572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*极大地扩展了我们输出内容反馈的反馈面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1193962" y="2165731"/>
            <a:ext cx="7521598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*很大程度上有利于你去针对性的分享你的输出：直接丢到群里，丢给老师看，丢给朋友看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1193962" y="3182918"/>
            <a:ext cx="5486400" cy="7315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*充分利用自媒体杠杆的复利效应: 内容→链接→资源→个人品牌（和时间做朋友而不是炮友，别爽完了就走!!!）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1193962" y="2668651"/>
            <a:ext cx="5486400" cy="45720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*web3现阶段营销造成的影响远大于产品技术，入行逃不开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6217609099-09751230792348593.png?authorization=c2ltcGxlLWp3dCBhaz1zcGFya2Rlc2s4MDAwMDAwMDAwMDE7ZXhwPTMzMTMwMTc2MTU7YWxnbz1obWFjLXNoYTI1NjtzaWc9UzloRExmUy94TWYzT2hmc2hKQVpYbVNMSE13R1lXNFVXUmlxYUJab05QVT0=&amp;x_location=7YfmxI7B7uKO7jlRxIftd60a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13"/>
            <a:ext cx="9144000" cy="50410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0917" y="294379"/>
            <a:ext cx="1330320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实际案例</a:t>
            </a:r>
            <a:endParaRPr lang="en-US" sz="173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4" name="Image 1" descr="https://bjcdn.openstorage.cn/zhiwen/prod/176853483207901/2026-01-16/e70552b2-40c5-4e84-900e-57c9f00e492a/781ac47595448e8...5c9c47b3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5" y="1004513"/>
            <a:ext cx="1265414" cy="2571750"/>
          </a:xfrm>
          <a:prstGeom prst="rect">
            <a:avLst/>
          </a:prstGeom>
        </p:spPr>
      </p:pic>
      <p:pic>
        <p:nvPicPr>
          <p:cNvPr id="5" name="Image 2" descr="https://bjcdn.openstorage.cn/zhiwen/prod/176853483207901/2026-01-16/d238c90f-d4ce-4aca-8f86-0a986cf46161/5fb34a9dc6a48f1...701625fe88.jpg"/>
          <p:cNvPicPr>
            <a:picLocks noChangeAspect="1"/>
          </p:cNvPicPr>
          <p:nvPr/>
        </p:nvPicPr>
        <p:blipFill>
          <a:blip r:embed="rId4"/>
          <a:srcRect t="10714"/>
          <a:stretch>
            <a:fillRect/>
          </a:stretch>
        </p:blipFill>
        <p:spPr>
          <a:xfrm>
            <a:off x="1734230" y="1004513"/>
            <a:ext cx="1522915" cy="2697467"/>
          </a:xfrm>
          <a:prstGeom prst="rect">
            <a:avLst/>
          </a:prstGeom>
        </p:spPr>
      </p:pic>
      <p:pic>
        <p:nvPicPr>
          <p:cNvPr id="6" name="Image 3" descr="https://bjcdn.openstorage.cn/zhiwen/prod/176853483207901/2026-01-16/948d0881-3035-4155-9c1a-d78e9d9a128c/6c85cfad77c2d89...9df6617f2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829" y="1004513"/>
            <a:ext cx="1348176" cy="2931108"/>
          </a:xfrm>
          <a:prstGeom prst="rect">
            <a:avLst/>
          </a:prstGeom>
        </p:spPr>
      </p:pic>
      <p:pic>
        <p:nvPicPr>
          <p:cNvPr id="7" name="Image 4" descr="https://bjcdn.openstorage.cn/zhiwen/prod/176853483207901/2026-01-16/b8e9beef-3bb4-42f7-9375-746ba2f7bcf5/deecb99fa00a765...46d4c5d64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620" y="1004513"/>
            <a:ext cx="1718212" cy="3596193"/>
          </a:xfrm>
          <a:prstGeom prst="rect">
            <a:avLst/>
          </a:prstGeom>
        </p:spPr>
      </p:pic>
      <p:pic>
        <p:nvPicPr>
          <p:cNvPr id="8" name="Image 5" descr="https://bjcdn.openstorage.cn/zhiwen/prod/176853483207901/2026-01-16/da537695-e083-4470-9ffd-7120f77618e2/d1328f48489482c...ff35454460.jpg"/>
          <p:cNvPicPr>
            <a:picLocks noChangeAspect="1"/>
          </p:cNvPicPr>
          <p:nvPr/>
        </p:nvPicPr>
        <p:blipFill>
          <a:blip r:embed="rId7"/>
          <a:srcRect r="12281"/>
          <a:stretch>
            <a:fillRect/>
          </a:stretch>
        </p:blipFill>
        <p:spPr>
          <a:xfrm>
            <a:off x="6988341" y="1100184"/>
            <a:ext cx="2083137" cy="1584419"/>
          </a:xfrm>
          <a:prstGeom prst="rect">
            <a:avLst/>
          </a:prstGeom>
        </p:spPr>
      </p:pic>
      <p:pic>
        <p:nvPicPr>
          <p:cNvPr id="9" name="Image 6" descr="https://bjcdn.openstorage.cn/zhiwen/prod/176853483207901/2026-01-16/8e967587-8b62-4ee8-9f23-1748c85119e4/8dd0e5757075559...189fafb8b5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269" y="2981220"/>
            <a:ext cx="1851281" cy="16194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6217609099-09751230792348593.png?authorization=c2ltcGxlLWp3dCBhaz1zcGFya2Rlc2s4MDAwMDAwMDAwMDE7ZXhwPTMzMTMwMTc2MTU7YWxnbz1obWFjLXNoYTI1NjtzaWc9UzloRExmUy94TWYzT2hmc2hKQVpYbVNMSE13R1lXNFVXUmlxYUJab05QVT0=&amp;x_location=7YfmxI7B7uKO7jlRxIftd60a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13"/>
            <a:ext cx="9144000" cy="50410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07778" y="304658"/>
            <a:ext cx="2090949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解决输出效率问题</a:t>
            </a:r>
            <a:endParaRPr lang="en-US" sz="173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50951" y="1130665"/>
            <a:ext cx="7434475" cy="5120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先做成一坨屎，再去改，执行力第一，行动的每一步都算数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462909" y="1800628"/>
            <a:ext cx="3397136" cy="100584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*运用ai创作：笔记总结，思维导图，直接喂给ai，让ai生成符合平台调性的文章（工作量减少90%）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462909" y="3180905"/>
            <a:ext cx="3543711" cy="73152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*培养个人风格AI：给ai喂你喜欢的风格调性，比你强的输出内容，高效率的“抄”</a:t>
            </a:r>
            <a:endParaRPr lang="en-US" sz="1440" dirty="0"/>
          </a:p>
        </p:txBody>
      </p:sp>
      <p:pic>
        <p:nvPicPr>
          <p:cNvPr id="7" name="Image 1" descr="https://bjcdn.openstorage.cn/zhiwen/prod/176853483207901/2026-01-16/f972d31a-efba-466c-8ca4-37867a868d7e/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14" y="1800628"/>
            <a:ext cx="4414124" cy="25611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6217609099-09751230792348593.png?authorization=c2ltcGxlLWp3dCBhaz1zcGFya2Rlc2s4MDAwMDAwMDAwMDE7ZXhwPTMzMTMwMTc2MTU7YWxnbz1obWFjLXNoYTI1NjtzaWc9UzloRExmUy94TWYzT2hmc2hKQVpYbVNMSE13R1lXNFVXUmlxYUJab05QVT0=&amp;x_location=7YfmxI7B7uKO7jlRxIftd60a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13"/>
            <a:ext cx="9144000" cy="50410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91710" y="248285"/>
            <a:ext cx="721360" cy="50165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zh-CN" altLang="en-US" sz="173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</a:t>
            </a:r>
            <a:endParaRPr lang="zh-CN" altLang="en-US" sz="173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9" name="Text 1"/>
          <p:cNvSpPr/>
          <p:nvPr/>
        </p:nvSpPr>
        <p:spPr>
          <a:xfrm>
            <a:off x="632309" y="1099829"/>
            <a:ext cx="4720878" cy="50165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altLang="zh-CN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思维导图工具结合</a:t>
            </a:r>
            <a:r>
              <a:rPr lang="en-US" altLang="zh-CN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进行总结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复盘</a:t>
            </a:r>
            <a:endParaRPr lang="zh-CN" altLang="en-US" sz="173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632460" y="1905000"/>
            <a:ext cx="6533515" cy="50165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altLang="zh-CN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</a:t>
            </a:r>
            <a:r>
              <a:rPr lang="en-US" altLang="zh-CN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到</a:t>
            </a:r>
            <a:r>
              <a:rPr lang="en-US" altLang="zh-CN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</a:t>
            </a:r>
            <a:r>
              <a:rPr lang="en-US" altLang="zh-CN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高效输出，扩大反馈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面，以获得针对性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反馈</a:t>
            </a:r>
            <a:endParaRPr lang="zh-CN" altLang="en-US" sz="173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1"/>
          <p:cNvSpPr/>
          <p:nvPr/>
        </p:nvSpPr>
        <p:spPr>
          <a:xfrm>
            <a:off x="632460" y="2710180"/>
            <a:ext cx="6533515" cy="501650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p>
            <a:pPr marL="0" indent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altLang="zh-CN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尽快跑通</a:t>
            </a:r>
            <a:r>
              <a:rPr lang="en-US" altLang="zh-CN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输入→思考→总结→输出→反馈 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的</a:t>
            </a:r>
            <a:r>
              <a:rPr lang="zh-CN" alt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正循环</a:t>
            </a:r>
            <a:endParaRPr lang="zh-CN" altLang="en-US" sz="173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WPS 演示</Application>
  <PresentationFormat>On-screen Show (16:9)</PresentationFormat>
  <Paragraphs>78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momo</cp:lastModifiedBy>
  <cp:revision>5</cp:revision>
  <dcterms:created xsi:type="dcterms:W3CDTF">2026-01-16T07:14:00Z</dcterms:created>
  <dcterms:modified xsi:type="dcterms:W3CDTF">2026-01-16T07:40:46Z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{"ContentPropagator":"001191340000711771143J00000","Label":"1","ReservedCode1":"1768547686826","ProduceID":"zhiwen-pptx-176853483207901","ReservedCode2":"1768547686826","PropagateID":"zhiwen-pptx-176853483207901","ContentProducer":"001191340000711771143J00000"}</vt:lpwstr>
  </property>
  <property fmtid="{D5CDD505-2E9C-101B-9397-08002B2CF9AE}" pid="3" name="ICV">
    <vt:lpwstr>C09ABBDA367A46DB9C8CF74820E068B3_13</vt:lpwstr>
  </property>
  <property fmtid="{D5CDD505-2E9C-101B-9397-08002B2CF9AE}" pid="4" name="KSOProductBuildVer">
    <vt:lpwstr>2052-12.1.0.19770</vt:lpwstr>
  </property>
</Properties>
</file>